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6467-26EE-481B-AC62-45DFAAD462CC}" type="datetimeFigureOut">
              <a:rPr lang="pl-PL" smtClean="0"/>
              <a:pPr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997C-C676-4718-89A4-D240E75D261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Jak dbać o zdrowie psychiczne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fizyczne podczas lekcji online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Podczas przerw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5184576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pl-PL" dirty="0" smtClean="0"/>
              <a:t>	Ważne jest by podczas przerw odejść od komputera, a najlepiej wyjść z pokoju, w którym się uczymy, zmienić otoczenie, a pokój wywietrzyć. Jeżeli pogoda i długość przerwy na to pozwalają to najlepiej wyjść choć na kilka minut na dwór. Istotne jest by</a:t>
            </a:r>
          </a:p>
          <a:p>
            <a:pPr marL="0">
              <a:spcBef>
                <a:spcPts val="0"/>
              </a:spcBef>
              <a:buNone/>
            </a:pPr>
            <a:r>
              <a:rPr lang="pl-PL" dirty="0" smtClean="0"/>
              <a:t>dać odpocząć oczom,</a:t>
            </a:r>
          </a:p>
          <a:p>
            <a:pPr marL="0">
              <a:spcBef>
                <a:spcPts val="0"/>
              </a:spcBef>
              <a:buNone/>
            </a:pPr>
            <a:r>
              <a:rPr lang="pl-PL" dirty="0" smtClean="0"/>
              <a:t>np. poprzez patrzenie na zieleń.</a:t>
            </a:r>
            <a:endParaRPr lang="pl-PL" dirty="0"/>
          </a:p>
        </p:txBody>
      </p:sp>
      <p:pic>
        <p:nvPicPr>
          <p:cNvPr id="4" name="Obraz 3" descr="20210330_120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77072"/>
            <a:ext cx="3130864" cy="234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Zdrowie fizyczne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400600"/>
          </a:xfrm>
        </p:spPr>
        <p:txBody>
          <a:bodyPr/>
          <a:lstStyle/>
          <a:p>
            <a:pPr marL="0">
              <a:buNone/>
            </a:pPr>
            <a:r>
              <a:rPr lang="pl-PL" dirty="0" smtClean="0"/>
              <a:t>	Należy aktywnie spędzać czas na świeżym powietrzu, na przykład grać w piłkę, bawić się z psem, jeździć rowerem itd.. </a:t>
            </a:r>
            <a:endParaRPr lang="pl-PL" dirty="0"/>
          </a:p>
        </p:txBody>
      </p:sp>
      <p:pic>
        <p:nvPicPr>
          <p:cNvPr id="4" name="Obraz 3" descr="20210330_120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9189" y="3575692"/>
            <a:ext cx="3477795" cy="2608346"/>
          </a:xfrm>
          <a:prstGeom prst="rect">
            <a:avLst/>
          </a:prstGeom>
        </p:spPr>
      </p:pic>
      <p:pic>
        <p:nvPicPr>
          <p:cNvPr id="5" name="Obraz 4" descr="20210330_120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70723" y="3502085"/>
            <a:ext cx="3467011" cy="2600761"/>
          </a:xfrm>
          <a:prstGeom prst="rect">
            <a:avLst/>
          </a:prstGeom>
        </p:spPr>
      </p:pic>
      <p:pic>
        <p:nvPicPr>
          <p:cNvPr id="6" name="Obraz 5" descr="20210330_120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38197" y="3254891"/>
            <a:ext cx="3789040" cy="2841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Zdrowie psychiczne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39248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pl-PL" sz="2400" dirty="0" smtClean="0"/>
              <a:t>	Aby utrzymać dobre zdrowie psychiczne należy spędzać czas z domownikami, rozmawiać z nimi, kiedy tylko jest do tego okazja, żeby nie być ciągle samemu przy komputerze. Popołudniami i wieczorami można, zależnie od pogody, wybrać się na rodzinny spacer, przejażdżkę rowerową czy pograć w </a:t>
            </a:r>
            <a:r>
              <a:rPr lang="pl-PL" sz="2400" dirty="0" err="1" smtClean="0"/>
              <a:t>planszówkę</a:t>
            </a:r>
            <a:r>
              <a:rPr lang="pl-PL" sz="2400" dirty="0" smtClean="0"/>
              <a:t> np. Ego </a:t>
            </a:r>
            <a:r>
              <a:rPr lang="pl-PL" sz="2400" dirty="0" err="1" smtClean="0"/>
              <a:t>Family</a:t>
            </a:r>
            <a:r>
              <a:rPr lang="pl-PL" sz="2400" dirty="0" smtClean="0"/>
              <a:t>. Grając w nią można się dużo o sobie wzajemnie dowiedzieć i sprawdzić ile inni członkowie rodziny wiedzą o nas.</a:t>
            </a:r>
          </a:p>
          <a:p>
            <a:pPr marL="0" algn="just">
              <a:buNone/>
            </a:pPr>
            <a:r>
              <a:rPr lang="pl-PL" sz="2400" dirty="0" smtClean="0"/>
              <a:t>	Należy też dbać o relacje z przyjaciółmi, utrzymywać z nimi kontakty telefoniczne, rozmawiać o naszych, rówieśniczych sprawach.</a:t>
            </a:r>
            <a:endParaRPr lang="pl-PL" sz="2400" dirty="0"/>
          </a:p>
        </p:txBody>
      </p:sp>
      <p:pic>
        <p:nvPicPr>
          <p:cNvPr id="4" name="Obraz 3" descr="32c9f738-f610-42da-a842-2deb25694c0a_i-trefl-ego-family-0143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653136"/>
            <a:ext cx="2060848" cy="2060848"/>
          </a:xfrm>
          <a:prstGeom prst="rect">
            <a:avLst/>
          </a:prstGeom>
        </p:spPr>
      </p:pic>
      <p:pic>
        <p:nvPicPr>
          <p:cNvPr id="5" name="Obraz 4" descr="20210331_211936.jpg"/>
          <p:cNvPicPr>
            <a:picLocks noChangeAspect="1"/>
          </p:cNvPicPr>
          <p:nvPr/>
        </p:nvPicPr>
        <p:blipFill>
          <a:blip r:embed="rId3" cstate="print"/>
          <a:srcRect l="30062" t="5730" r="5979"/>
          <a:stretch>
            <a:fillRect/>
          </a:stretch>
        </p:blipFill>
        <p:spPr>
          <a:xfrm rot="5400000">
            <a:off x="4177851" y="4543228"/>
            <a:ext cx="2088231" cy="23080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</Words>
  <Application>Microsoft Office PowerPoint</Application>
  <PresentationFormat>Pokaz na ekranie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Jak dbać o zdrowie psychiczne i fizyczne podczas lekcji online</vt:lpstr>
      <vt:lpstr>Podczas przerw</vt:lpstr>
      <vt:lpstr>Zdrowie fizyczne</vt:lpstr>
      <vt:lpstr>Zdrowie psychiczne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Dawid Suś</dc:creator>
  <cp:lastModifiedBy>Ania Pastuszak</cp:lastModifiedBy>
  <cp:revision>47</cp:revision>
  <dcterms:created xsi:type="dcterms:W3CDTF">2021-03-30T14:26:05Z</dcterms:created>
  <dcterms:modified xsi:type="dcterms:W3CDTF">2021-04-08T20:25:41Z</dcterms:modified>
</cp:coreProperties>
</file>